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75322-D74E-45AB-AC77-EFE1A08FDE73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6191-BA66-4B0D-886C-0ED1C0D6B430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6191-BA66-4B0D-886C-0ED1C0D6B430}" type="slidenum">
              <a:rPr lang="ca-ES" smtClean="0"/>
              <a:pPr/>
              <a:t>2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BBC60-7E15-46CD-8BB3-F5C9DED048B2}" type="datetimeFigureOut">
              <a:rPr lang="ca-ES" smtClean="0"/>
              <a:pPr/>
              <a:t>16/11/2017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CBB38-02B6-46D5-8C66-D351094D8EFA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XXIII </a:t>
            </a:r>
            <a:r>
              <a:rPr lang="ca-ES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Congreso</a:t>
            </a:r>
            <a:r>
              <a:rPr lang="ca-E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SEPS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/>
            </a:r>
            <a:br>
              <a:rPr lang="ca-ES" dirty="0" smtClean="0">
                <a:latin typeface="Arial" pitchFamily="34" charset="0"/>
                <a:cs typeface="Arial" pitchFamily="34" charset="0"/>
              </a:rPr>
            </a:br>
            <a:r>
              <a:rPr lang="ca-ES" sz="2700" dirty="0" smtClean="0">
                <a:latin typeface="Arial" pitchFamily="34" charset="0"/>
                <a:cs typeface="Arial" pitchFamily="34" charset="0"/>
              </a:rPr>
              <a:t>Sociedad Española de </a:t>
            </a:r>
            <a:r>
              <a:rPr lang="ca-ES" sz="2700" dirty="0" err="1" smtClean="0">
                <a:latin typeface="Arial" pitchFamily="34" charset="0"/>
                <a:cs typeface="Arial" pitchFamily="34" charset="0"/>
              </a:rPr>
              <a:t>Pediatría</a:t>
            </a:r>
            <a:r>
              <a:rPr lang="ca-ES" sz="2700" dirty="0" smtClean="0">
                <a:latin typeface="Arial" pitchFamily="34" charset="0"/>
                <a:cs typeface="Arial" pitchFamily="34" charset="0"/>
              </a:rPr>
              <a:t> Social</a:t>
            </a:r>
            <a:r>
              <a:rPr lang="ca-ES" sz="3100" dirty="0">
                <a:latin typeface="Arial" pitchFamily="34" charset="0"/>
                <a:cs typeface="Arial" pitchFamily="34" charset="0"/>
              </a:rPr>
              <a:t/>
            </a:r>
            <a:br>
              <a:rPr lang="ca-ES" sz="3100" dirty="0">
                <a:latin typeface="Arial" pitchFamily="34" charset="0"/>
                <a:cs typeface="Arial" pitchFamily="34" charset="0"/>
              </a:rPr>
            </a:br>
            <a:r>
              <a:rPr lang="ca-ES" sz="2200" dirty="0" smtClean="0">
                <a:latin typeface="Arial" pitchFamily="34" charset="0"/>
                <a:cs typeface="Arial" pitchFamily="34" charset="0"/>
              </a:rPr>
              <a:t>Terrassa, 17,18 de </a:t>
            </a:r>
            <a:r>
              <a:rPr lang="ca-ES" sz="2200" dirty="0" err="1" smtClean="0">
                <a:latin typeface="Arial" pitchFamily="34" charset="0"/>
                <a:cs typeface="Arial" pitchFamily="34" charset="0"/>
              </a:rPr>
              <a:t>noviembre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> de 2017</a:t>
            </a:r>
            <a:br>
              <a:rPr lang="ca-ES" sz="2200" dirty="0" smtClean="0">
                <a:latin typeface="Arial" pitchFamily="34" charset="0"/>
                <a:cs typeface="Arial" pitchFamily="34" charset="0"/>
              </a:rPr>
            </a:br>
            <a:r>
              <a:rPr lang="ca-ES" sz="2200" dirty="0">
                <a:latin typeface="Arial" pitchFamily="34" charset="0"/>
                <a:cs typeface="Arial" pitchFamily="34" charset="0"/>
              </a:rPr>
              <a:t/>
            </a:r>
            <a:br>
              <a:rPr lang="ca-ES" sz="2200" dirty="0">
                <a:latin typeface="Arial" pitchFamily="34" charset="0"/>
                <a:cs typeface="Arial" pitchFamily="34" charset="0"/>
              </a:rPr>
            </a:br>
            <a:r>
              <a:rPr lang="ca-ES" sz="3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 Pediatra y la </a:t>
            </a:r>
            <a:r>
              <a:rPr lang="ca-ES" sz="31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Justicia</a:t>
            </a:r>
            <a:r>
              <a:rPr lang="ca-ES" sz="3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a-ES" sz="31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Sumando</a:t>
            </a:r>
            <a:r>
              <a:rPr lang="ca-ES" sz="3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31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fuerzas</a:t>
            </a:r>
            <a:r>
              <a:rPr lang="ca-E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a-ES" sz="2200" dirty="0" smtClean="0">
                <a:latin typeface="Arial" pitchFamily="34" charset="0"/>
                <a:cs typeface="Arial" pitchFamily="34" charset="0"/>
              </a:rPr>
            </a:br>
            <a:r>
              <a:rPr lang="ca-ES" sz="2200" dirty="0">
                <a:latin typeface="Arial" pitchFamily="34" charset="0"/>
                <a:cs typeface="Arial" pitchFamily="34" charset="0"/>
              </a:rPr>
              <a:t/>
            </a:r>
            <a:br>
              <a:rPr lang="ca-ES" sz="2200" dirty="0">
                <a:latin typeface="Arial" pitchFamily="34" charset="0"/>
                <a:cs typeface="Arial" pitchFamily="34" charset="0"/>
              </a:rPr>
            </a:br>
            <a:endParaRPr lang="ca-E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6400800" cy="1752600"/>
          </a:xfrm>
        </p:spPr>
        <p:txBody>
          <a:bodyPr>
            <a:normAutofit fontScale="47500" lnSpcReduction="20000"/>
          </a:bodyPr>
          <a:lstStyle/>
          <a:p>
            <a:endParaRPr lang="ca-E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a-ES" sz="5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Xavier </a:t>
            </a:r>
            <a:r>
              <a:rPr lang="ca-ES" sz="5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Puigdollers</a:t>
            </a:r>
            <a:r>
              <a:rPr lang="ca-ES" sz="5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a-ES" sz="51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Noblom</a:t>
            </a:r>
            <a:endParaRPr lang="ca-ES" sz="51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a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President de la Secció de Drets de la Infància i l'Adolescència de </a:t>
            </a:r>
            <a:r>
              <a:rPr lang="ca-E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l'ICAB</a:t>
            </a:r>
            <a:endParaRPr lang="ca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a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Advocat</a:t>
            </a:r>
          </a:p>
          <a:p>
            <a:r>
              <a:rPr lang="ca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Professor Dret de la Persona</a:t>
            </a:r>
          </a:p>
          <a:p>
            <a:r>
              <a:rPr lang="ca-ES" sz="4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a-E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studi </a:t>
            </a:r>
            <a:r>
              <a:rPr lang="ca-ES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ca-E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urídic </a:t>
            </a:r>
            <a:r>
              <a:rPr lang="ca-ES" sz="4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a-E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ocial </a:t>
            </a:r>
            <a:r>
              <a:rPr lang="ca-ES" sz="42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a-ES" sz="4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uigdollers</a:t>
            </a:r>
            <a:endParaRPr lang="ca-ES" sz="4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a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Arial" pitchFamily="34" charset="0"/>
                <a:cs typeface="Arial" pitchFamily="34" charset="0"/>
              </a:rPr>
              <a:t>Sumar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Fuerzas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Interés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superior del menor</a:t>
            </a:r>
          </a:p>
          <a:p>
            <a:pPr algn="just"/>
            <a:r>
              <a:rPr lang="ca-ES" sz="28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niños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han de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tener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aquellos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elementos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materiales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espirituales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que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le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permitan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desarrollarse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integralmente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niño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reune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las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actuaciones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todos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los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profesionales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especializado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niños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necesidad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formación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interdisciplinar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y la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colaboración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Cuestiones</a:t>
            </a:r>
            <a:r>
              <a:rPr lang="ca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planteadas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NuevasLeyes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Co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́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mo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realizar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informes, definir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prono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́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sticos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de lesiones</a:t>
            </a:r>
          </a:p>
          <a:p>
            <a:pPr>
              <a:buNone/>
            </a:pP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Losprofesionales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,¿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estamos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amparados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por la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ley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? 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niño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es un ser que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encierra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todo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el candor y la gracia del mundo y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tiene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abiertas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ante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sí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todas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las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puertas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esto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es,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está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tiempo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serlo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todo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en la vida”. </a:t>
            </a:r>
          </a:p>
          <a:p>
            <a:pPr>
              <a:buNone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lvl="3">
              <a:buNone/>
            </a:pPr>
            <a:r>
              <a:rPr lang="ca-ES" sz="1200" dirty="0" smtClean="0">
                <a:latin typeface="Arial" pitchFamily="34" charset="0"/>
                <a:cs typeface="Arial" pitchFamily="34" charset="0"/>
              </a:rPr>
              <a:t>                                                  </a:t>
            </a:r>
          </a:p>
          <a:p>
            <a:pPr lvl="3">
              <a:buNone/>
            </a:pPr>
            <a:r>
              <a:rPr lang="ca-ES" sz="12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Miguel Delibes "Los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Niños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"</a:t>
            </a:r>
          </a:p>
          <a:p>
            <a:endParaRPr lang="ca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muchos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niños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se les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sustrae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ese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candor y se les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cierran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de forma brusca e injusta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todas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las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puertas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, antes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incluso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de saber que son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niños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nunca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llegan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conocer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el candor, la gracia y la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posibilidad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serlo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todo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en la vida.</a:t>
            </a:r>
          </a:p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						                  Xavier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Puigdollers</a:t>
            </a: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endParaRPr lang="ca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endParaRPr lang="ca-ES" dirty="0" smtClean="0"/>
          </a:p>
          <a:p>
            <a:endParaRPr lang="ca-ES" dirty="0" smtClean="0"/>
          </a:p>
          <a:p>
            <a:pPr algn="ctr"/>
            <a:r>
              <a:rPr lang="ca-ES" dirty="0" err="1" smtClean="0">
                <a:latin typeface="Arial" pitchFamily="34" charset="0"/>
                <a:cs typeface="Arial" pitchFamily="34" charset="0"/>
              </a:rPr>
              <a:t>Muchas</a:t>
            </a:r>
            <a:r>
              <a:rPr lang="ca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dirty="0" err="1" smtClean="0">
                <a:latin typeface="Arial" pitchFamily="34" charset="0"/>
                <a:cs typeface="Arial" pitchFamily="34" charset="0"/>
              </a:rPr>
              <a:t>gracias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Arial" pitchFamily="34" charset="0"/>
                <a:cs typeface="Arial" pitchFamily="34" charset="0"/>
              </a:rPr>
              <a:t>¿Para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qué</a:t>
            </a:r>
            <a:r>
              <a:rPr lang="ca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sumamos</a:t>
            </a:r>
            <a:r>
              <a:rPr lang="ca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fuerzas</a:t>
            </a:r>
            <a:r>
              <a:rPr lang="ca-ES" sz="3200" dirty="0" smtClean="0">
                <a:latin typeface="Arial" pitchFamily="34" charset="0"/>
                <a:cs typeface="Arial" pitchFamily="34" charset="0"/>
              </a:rPr>
              <a:t>?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Pediatra es un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concreto que forma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parte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colectivo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genérico</a:t>
            </a: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ca-ES" sz="2000" dirty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Justicia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es un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colectivo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genérico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representado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por un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concreto</a:t>
            </a:r>
          </a:p>
          <a:p>
            <a:pPr lvl="1" algn="just">
              <a:buNone/>
            </a:pPr>
            <a:endParaRPr lang="ca-ES" sz="2000" dirty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ca-ES" sz="2000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encuentran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debido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a una causa vista de forma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diferente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por ambos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rmAutofit/>
          </a:bodyPr>
          <a:lstStyle/>
          <a:p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Objeto</a:t>
            </a:r>
            <a:r>
              <a:rPr lang="ca-ES" sz="3200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Debate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a-ES" dirty="0"/>
          </a:p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atención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salud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de los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niños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respeto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a los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derechos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de los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niños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Asegurar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dignidad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de los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niños</a:t>
            </a:r>
            <a:endParaRPr lang="ca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102834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sz="2400" dirty="0" smtClean="0"/>
          </a:p>
          <a:p>
            <a:pPr lvl="1">
              <a:buNone/>
            </a:pPr>
            <a:endParaRPr lang="ca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Arial" pitchFamily="34" charset="0"/>
                <a:cs typeface="Arial" pitchFamily="34" charset="0"/>
              </a:rPr>
              <a:t>Causa de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nuestra</a:t>
            </a:r>
            <a:r>
              <a:rPr lang="ca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intervención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Ordinarias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Seguimiento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desarrollo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Enfermedades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comunes</a:t>
            </a:r>
          </a:p>
          <a:p>
            <a:pPr lvl="1" algn="just"/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Enfermedades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crónicas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ca-ES" sz="2400" dirty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Extraordinarias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Maltrato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Tx/>
              <a:buChar char="-"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Abusos</a:t>
            </a:r>
          </a:p>
          <a:p>
            <a:pPr lvl="1" algn="just">
              <a:buFontTx/>
              <a:buChar char="-"/>
            </a:pPr>
            <a:r>
              <a:rPr lang="ca-ES" sz="2400" dirty="0" smtClean="0">
                <a:latin typeface="Arial" pitchFamily="34" charset="0"/>
                <a:cs typeface="Arial" pitchFamily="34" charset="0"/>
              </a:rPr>
              <a:t>Abandono</a:t>
            </a:r>
            <a:endParaRPr lang="ca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Escenario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Tribunales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Justicia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Función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Ritmo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Arial" pitchFamily="34" charset="0"/>
                <a:cs typeface="Arial" pitchFamily="34" charset="0"/>
              </a:rPr>
              <a:t>El Perito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400" u="sng" dirty="0" err="1" smtClean="0">
                <a:latin typeface="Arial" pitchFamily="34" charset="0"/>
                <a:cs typeface="Arial" pitchFamily="34" charset="0"/>
              </a:rPr>
              <a:t>Definición</a:t>
            </a:r>
            <a:endParaRPr lang="ca-ES" sz="2400" u="sng" dirty="0" smtClean="0">
              <a:latin typeface="Arial" pitchFamily="34" charset="0"/>
              <a:cs typeface="Arial" pitchFamily="34" charset="0"/>
            </a:endParaRPr>
          </a:p>
          <a:p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formación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conocimientos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científicos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para valorar los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hechos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objeto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litigio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400" dirty="0" smtClean="0">
                <a:latin typeface="Arial" pitchFamily="34" charset="0"/>
                <a:cs typeface="Arial" pitchFamily="34" charset="0"/>
              </a:rPr>
              <a:t>Actua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bajo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juramento de ser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objetivo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Puede</a:t>
            </a:r>
            <a:r>
              <a:rPr lang="ca-ES" sz="2400" dirty="0" smtClean="0">
                <a:latin typeface="Arial" pitchFamily="34" charset="0"/>
                <a:cs typeface="Arial" pitchFamily="34" charset="0"/>
              </a:rPr>
              <a:t> ser </a:t>
            </a:r>
            <a:r>
              <a:rPr lang="ca-ES" sz="2400" dirty="0" err="1" smtClean="0">
                <a:latin typeface="Arial" pitchFamily="34" charset="0"/>
                <a:cs typeface="Arial" pitchFamily="34" charset="0"/>
              </a:rPr>
              <a:t>sancionado</a:t>
            </a:r>
            <a:endParaRPr lang="ca-E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Contradicción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abogado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procedimiento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verdad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resultado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cliente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niño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padres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err="1" smtClean="0">
                <a:latin typeface="Arial" pitchFamily="34" charset="0"/>
                <a:cs typeface="Arial" pitchFamily="34" charset="0"/>
              </a:rPr>
              <a:t>Responsabilidad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É</a:t>
            </a:r>
            <a:r>
              <a:rPr lang="ca-ES" sz="2800" dirty="0" err="1" smtClean="0">
                <a:latin typeface="Arial" pitchFamily="34" charset="0"/>
                <a:cs typeface="Arial" pitchFamily="34" charset="0"/>
              </a:rPr>
              <a:t>tica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Social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Civil</a:t>
            </a:r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endParaRPr lang="ca-E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enal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307</Words>
  <Application>Microsoft Office PowerPoint</Application>
  <PresentationFormat>Presentación en pantalla (4:3)</PresentationFormat>
  <Paragraphs>101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XXIII Congreso SEPS Sociedad Española de Pediatría Social Terrassa, 17,18 de noviembre de 2017  El Pediatra y la Justicia: Sumando fuerzas  </vt:lpstr>
      <vt:lpstr>¿Para qué sumamos fuerzas?</vt:lpstr>
      <vt:lpstr>Objeto del Debate</vt:lpstr>
      <vt:lpstr>Causa de nuestra intervención</vt:lpstr>
      <vt:lpstr>Escenario</vt:lpstr>
      <vt:lpstr>El Perito</vt:lpstr>
      <vt:lpstr>Contradicción</vt:lpstr>
      <vt:lpstr>El cliente</vt:lpstr>
      <vt:lpstr>Responsabilidad</vt:lpstr>
      <vt:lpstr>Sumar Fuerzas</vt:lpstr>
      <vt:lpstr>Cuestiones planteadas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XXIII Congreso SEPS Sociedad Española de Pediatría Social Terrassa, 17,18 de noviembre de 2017</dc:title>
  <dc:creator>Xavier</dc:creator>
  <cp:lastModifiedBy>Xavier</cp:lastModifiedBy>
  <cp:revision>14</cp:revision>
  <dcterms:created xsi:type="dcterms:W3CDTF">2017-11-14T16:44:54Z</dcterms:created>
  <dcterms:modified xsi:type="dcterms:W3CDTF">2017-11-16T10:48:49Z</dcterms:modified>
</cp:coreProperties>
</file>