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9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6"/>
    <p:restoredTop sz="94674"/>
  </p:normalViewPr>
  <p:slideViewPr>
    <p:cSldViewPr snapToGrid="0" snapToObjects="1">
      <p:cViewPr>
        <p:scale>
          <a:sx n="100" d="100"/>
          <a:sy n="100" d="100"/>
        </p:scale>
        <p:origin x="1128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4688F-F31B-A14A-9B0B-8E6B6D7529A9}" type="datetimeFigureOut">
              <a:rPr lang="ca-ES" smtClean="0"/>
              <a:t>28/11/17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50B42-0C29-AD4A-8886-636E8D77E1EB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3695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339B-E5BF-DC4F-80CB-E903FC54BECD}" type="datetimeFigureOut">
              <a:rPr lang="ca-ES" smtClean="0"/>
              <a:t>28/11/17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6E8C-31C3-7748-A9BD-D23944A0B991}" type="slidenum">
              <a:rPr lang="ca-ES" smtClean="0"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339B-E5BF-DC4F-80CB-E903FC54BECD}" type="datetimeFigureOut">
              <a:rPr lang="ca-ES" smtClean="0"/>
              <a:t>28/11/17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6E8C-31C3-7748-A9BD-D23944A0B991}" type="slidenum">
              <a:rPr lang="ca-ES" smtClean="0"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339B-E5BF-DC4F-80CB-E903FC54BECD}" type="datetimeFigureOut">
              <a:rPr lang="ca-ES" smtClean="0"/>
              <a:t>28/11/17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6E8C-31C3-7748-A9BD-D23944A0B991}" type="slidenum">
              <a:rPr lang="ca-ES" smtClean="0"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339B-E5BF-DC4F-80CB-E903FC54BECD}" type="datetimeFigureOut">
              <a:rPr lang="ca-ES" smtClean="0"/>
              <a:t>28/11/17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6E8C-31C3-7748-A9BD-D23944A0B991}" type="slidenum">
              <a:rPr lang="ca-ES" smtClean="0"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339B-E5BF-DC4F-80CB-E903FC54BECD}" type="datetimeFigureOut">
              <a:rPr lang="ca-ES" smtClean="0"/>
              <a:t>28/11/17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6E8C-31C3-7748-A9BD-D23944A0B991}" type="slidenum">
              <a:rPr lang="ca-ES" smtClean="0"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339B-E5BF-DC4F-80CB-E903FC54BECD}" type="datetimeFigureOut">
              <a:rPr lang="ca-ES" smtClean="0"/>
              <a:t>28/11/17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6E8C-31C3-7748-A9BD-D23944A0B991}" type="slidenum">
              <a:rPr lang="ca-ES" smtClean="0"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339B-E5BF-DC4F-80CB-E903FC54BECD}" type="datetimeFigureOut">
              <a:rPr lang="ca-ES" smtClean="0"/>
              <a:t>28/11/17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6E8C-31C3-7748-A9BD-D23944A0B991}" type="slidenum">
              <a:rPr lang="ca-ES" smtClean="0"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339B-E5BF-DC4F-80CB-E903FC54BECD}" type="datetimeFigureOut">
              <a:rPr lang="ca-ES" smtClean="0"/>
              <a:t>28/11/17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6E8C-31C3-7748-A9BD-D23944A0B991}" type="slidenum">
              <a:rPr lang="ca-ES" smtClean="0"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339B-E5BF-DC4F-80CB-E903FC54BECD}" type="datetimeFigureOut">
              <a:rPr lang="ca-ES" smtClean="0"/>
              <a:t>28/11/17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6E8C-31C3-7748-A9BD-D23944A0B991}" type="slidenum">
              <a:rPr lang="ca-ES" smtClean="0"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339B-E5BF-DC4F-80CB-E903FC54BECD}" type="datetimeFigureOut">
              <a:rPr lang="ca-ES" smtClean="0"/>
              <a:t>28/11/17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6E8C-31C3-7748-A9BD-D23944A0B991}" type="slidenum">
              <a:rPr lang="ca-ES" smtClean="0"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339B-E5BF-DC4F-80CB-E903FC54BECD}" type="datetimeFigureOut">
              <a:rPr lang="ca-ES" smtClean="0"/>
              <a:t>28/11/17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6E8C-31C3-7748-A9BD-D23944A0B991}" type="slidenum">
              <a:rPr lang="ca-ES" smtClean="0"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A339B-E5BF-DC4F-80CB-E903FC54BECD}" type="datetimeFigureOut">
              <a:rPr lang="ca-ES" smtClean="0"/>
              <a:t>28/11/17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B6E8C-31C3-7748-A9BD-D23944A0B991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9075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7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226300" y="25908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 smtClean="0">
                <a:solidFill>
                  <a:schemeClr val="bg2"/>
                </a:solidFill>
                <a:latin typeface="Bauhaus 93" charset="0"/>
                <a:ea typeface="Bauhaus 93" charset="0"/>
                <a:cs typeface="Bauhaus 93" charset="0"/>
              </a:rPr>
              <a:t>NO</a:t>
            </a:r>
            <a:endParaRPr lang="ca-ES" sz="2800" b="1" dirty="0">
              <a:solidFill>
                <a:schemeClr val="bg2"/>
              </a:solidFill>
              <a:latin typeface="Bauhaus 93" charset="0"/>
              <a:ea typeface="Bauhaus 93" charset="0"/>
              <a:cs typeface="Bauhaus 93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486400" y="364238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 smtClean="0">
                <a:solidFill>
                  <a:schemeClr val="bg2"/>
                </a:solidFill>
                <a:latin typeface="Bauhaus 93" charset="0"/>
                <a:ea typeface="Bauhaus 93" charset="0"/>
                <a:cs typeface="Bauhaus 93" charset="0"/>
              </a:rPr>
              <a:t>NO</a:t>
            </a:r>
            <a:endParaRPr lang="ca-ES" sz="2800" b="1" dirty="0">
              <a:solidFill>
                <a:schemeClr val="bg2"/>
              </a:solidFill>
              <a:latin typeface="Bauhaus 93" charset="0"/>
              <a:ea typeface="Bauhaus 93" charset="0"/>
              <a:cs typeface="Bauhaus 93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486400" y="419609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 smtClean="0">
                <a:solidFill>
                  <a:schemeClr val="bg2"/>
                </a:solidFill>
                <a:latin typeface="Bauhaus 93" charset="0"/>
                <a:ea typeface="Bauhaus 93" charset="0"/>
                <a:cs typeface="Bauhaus 93" charset="0"/>
              </a:rPr>
              <a:t>NO</a:t>
            </a:r>
            <a:endParaRPr lang="ca-ES" sz="2800" b="1" dirty="0">
              <a:solidFill>
                <a:schemeClr val="bg2"/>
              </a:solidFill>
              <a:latin typeface="Bauhaus 93" charset="0"/>
              <a:ea typeface="Bauhaus 93" charset="0"/>
              <a:cs typeface="Bauhaus 93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486400" y="47498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 smtClean="0">
                <a:solidFill>
                  <a:schemeClr val="bg2"/>
                </a:solidFill>
                <a:latin typeface="Bauhaus 93" charset="0"/>
                <a:ea typeface="Bauhaus 93" charset="0"/>
                <a:cs typeface="Bauhaus 93" charset="0"/>
              </a:rPr>
              <a:t>NO</a:t>
            </a:r>
            <a:endParaRPr lang="ca-ES" sz="2800" b="1" dirty="0">
              <a:solidFill>
                <a:schemeClr val="bg2"/>
              </a:solidFill>
              <a:latin typeface="Bauhaus 93" charset="0"/>
              <a:ea typeface="Bauhaus 93" charset="0"/>
              <a:cs typeface="Bauhaus 93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486400" y="530351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 smtClean="0">
                <a:solidFill>
                  <a:schemeClr val="bg2"/>
                </a:solidFill>
                <a:latin typeface="Bauhaus 93" charset="0"/>
                <a:ea typeface="Bauhaus 93" charset="0"/>
                <a:cs typeface="Bauhaus 93" charset="0"/>
              </a:rPr>
              <a:t>NO</a:t>
            </a:r>
            <a:endParaRPr lang="ca-ES" sz="2800" b="1" dirty="0">
              <a:solidFill>
                <a:schemeClr val="bg2"/>
              </a:solidFill>
              <a:latin typeface="Bauhaus 93" charset="0"/>
              <a:ea typeface="Bauhaus 93" charset="0"/>
              <a:cs typeface="Bauhaus 93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486400" y="308862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 smtClean="0">
                <a:solidFill>
                  <a:schemeClr val="bg2"/>
                </a:solidFill>
                <a:latin typeface="Bauhaus 93" charset="0"/>
                <a:ea typeface="Bauhaus 93" charset="0"/>
                <a:cs typeface="Bauhaus 93" charset="0"/>
              </a:rPr>
              <a:t>NO</a:t>
            </a:r>
            <a:endParaRPr lang="ca-ES" sz="2800" b="1" dirty="0">
              <a:solidFill>
                <a:schemeClr val="bg2"/>
              </a:solidFill>
              <a:latin typeface="Bauhaus 93" charset="0"/>
              <a:ea typeface="Bauhaus 93" charset="0"/>
              <a:cs typeface="Bauhaus 93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486400" y="5819145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 smtClean="0">
                <a:solidFill>
                  <a:srgbClr val="FFC000"/>
                </a:solidFill>
                <a:latin typeface="Bauhaus 93" charset="0"/>
                <a:ea typeface="Bauhaus 93" charset="0"/>
                <a:cs typeface="Bauhaus 93" charset="0"/>
              </a:rPr>
              <a:t>NO</a:t>
            </a:r>
            <a:endParaRPr lang="ca-ES" sz="2800" b="1" dirty="0">
              <a:solidFill>
                <a:srgbClr val="FFC000"/>
              </a:solidFill>
              <a:latin typeface="Bauhaus 93" charset="0"/>
              <a:ea typeface="Bauhaus 93" charset="0"/>
              <a:cs typeface="Bauhaus 9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13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4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3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8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2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8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5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4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8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09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3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7</Words>
  <Application>Microsoft Macintosh PowerPoint</Application>
  <PresentationFormat>Presentación en pantalla (4:3)</PresentationFormat>
  <Paragraphs>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Bauhaus 93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Pepe S.</dc:creator>
  <cp:lastModifiedBy>Pepe S.</cp:lastModifiedBy>
  <cp:revision>3</cp:revision>
  <dcterms:created xsi:type="dcterms:W3CDTF">2017-11-16T17:12:46Z</dcterms:created>
  <dcterms:modified xsi:type="dcterms:W3CDTF">2017-11-28T17:25:00Z</dcterms:modified>
</cp:coreProperties>
</file>